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handoutMasterIdLst>
    <p:handoutMasterId r:id="rId24"/>
  </p:handoutMasterIdLst>
  <p:sldIdLst>
    <p:sldId id="280" r:id="rId2"/>
    <p:sldId id="256" r:id="rId3"/>
    <p:sldId id="257" r:id="rId4"/>
    <p:sldId id="260" r:id="rId5"/>
    <p:sldId id="261" r:id="rId6"/>
    <p:sldId id="262" r:id="rId7"/>
    <p:sldId id="264" r:id="rId8"/>
    <p:sldId id="263" r:id="rId9"/>
    <p:sldId id="266" r:id="rId10"/>
    <p:sldId id="267" r:id="rId11"/>
    <p:sldId id="268" r:id="rId12"/>
    <p:sldId id="273" r:id="rId13"/>
    <p:sldId id="272" r:id="rId14"/>
    <p:sldId id="271" r:id="rId15"/>
    <p:sldId id="270" r:id="rId16"/>
    <p:sldId id="274" r:id="rId17"/>
    <p:sldId id="269" r:id="rId18"/>
    <p:sldId id="275" r:id="rId19"/>
    <p:sldId id="276" r:id="rId20"/>
    <p:sldId id="277" r:id="rId21"/>
    <p:sldId id="278" r:id="rId22"/>
    <p:sldId id="279" r:id="rId23"/>
  </p:sldIdLst>
  <p:sldSz cx="9144000" cy="6858000" type="screen4x3"/>
  <p:notesSz cx="6858000" cy="9144000"/>
  <p:custShowLst>
    <p:custShow name="(1.1)" id="0">
      <p:sldLst>
        <p:sld r:id="rId4"/>
      </p:sldLst>
    </p:custShow>
  </p:custShow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FF99"/>
    <a:srgbClr val="33CCFF"/>
    <a:srgbClr val="FFFFCC"/>
    <a:srgbClr val="FF66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84F11BF2-6E4A-4BFE-B79E-18FDD47BAD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EFDC6-D36F-4850-8995-8C33889D54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CFD8DF-77D3-4071-BA61-55F33E9679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3C520-9064-40C4-A1EB-10882F6969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D6D135-C932-4742-81D2-1F0CDDA87E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B0327-D7DA-4E95-AFBB-BB4BF07E2A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07EC7-5075-4A2D-833E-C9423B0BEC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6D0CF-73DA-4D64-9EF9-B37CF3509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90DED6-2A46-4530-B8FC-69035DA429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1BCEF4-A919-4E8E-A906-7EDAEA7045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15E85-AF1C-4141-A808-F337A445D5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1FD8A-D318-43B6-B9BD-6588857254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E99B8864-157F-4F82-A1CB-23B275ADA3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12.xml"/><Relationship Id="rId18" Type="http://schemas.openxmlformats.org/officeDocument/2006/relationships/slide" Target="slide6.xml"/><Relationship Id="rId3" Type="http://schemas.openxmlformats.org/officeDocument/2006/relationships/slide" Target="slide8.xml"/><Relationship Id="rId21" Type="http://schemas.openxmlformats.org/officeDocument/2006/relationships/slide" Target="slide20.xml"/><Relationship Id="rId7" Type="http://schemas.openxmlformats.org/officeDocument/2006/relationships/slide" Target="slide16.xml"/><Relationship Id="rId12" Type="http://schemas.openxmlformats.org/officeDocument/2006/relationships/slide" Target="slide11.xml"/><Relationship Id="rId17" Type="http://schemas.openxmlformats.org/officeDocument/2006/relationships/slide" Target="slide7.xml"/><Relationship Id="rId25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6" Type="http://schemas.openxmlformats.org/officeDocument/2006/relationships/slide" Target="slide17.xml"/><Relationship Id="rId20" Type="http://schemas.openxmlformats.org/officeDocument/2006/relationships/slide" Target="slide19.xml"/><Relationship Id="rId1" Type="http://schemas.openxmlformats.org/officeDocument/2006/relationships/vmlDrawing" Target="../drawings/vmlDrawing1.vml"/><Relationship Id="rId6" Type="http://schemas.openxmlformats.org/officeDocument/2006/relationships/slide" Target="slide10.xml"/><Relationship Id="rId11" Type="http://schemas.openxmlformats.org/officeDocument/2006/relationships/slide" Target="slide3.xml"/><Relationship Id="rId24" Type="http://schemas.openxmlformats.org/officeDocument/2006/relationships/oleObject" Target="../embeddings/oleObject1.bin"/><Relationship Id="rId5" Type="http://schemas.openxmlformats.org/officeDocument/2006/relationships/slide" Target="slide5.xml"/><Relationship Id="rId15" Type="http://schemas.openxmlformats.org/officeDocument/2006/relationships/slide" Target="slide9.xml"/><Relationship Id="rId23" Type="http://schemas.openxmlformats.org/officeDocument/2006/relationships/slide" Target="slide22.xml"/><Relationship Id="rId10" Type="http://schemas.openxmlformats.org/officeDocument/2006/relationships/slide" Target="slide18.xml"/><Relationship Id="rId19" Type="http://schemas.openxmlformats.org/officeDocument/2006/relationships/audio" Target="../media/audio1.wav"/><Relationship Id="rId4" Type="http://schemas.openxmlformats.org/officeDocument/2006/relationships/slide" Target="slide4.xml"/><Relationship Id="rId9" Type="http://schemas.openxmlformats.org/officeDocument/2006/relationships/slide" Target="slide14.xml"/><Relationship Id="rId14" Type="http://schemas.openxmlformats.org/officeDocument/2006/relationships/slide" Target="slide13.xml"/><Relationship Id="rId22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4419600"/>
            <a:ext cx="6400800" cy="1752600"/>
          </a:xfrm>
        </p:spPr>
        <p:txBody>
          <a:bodyPr/>
          <a:lstStyle/>
          <a:p>
            <a:r>
              <a:rPr lang="en-US" dirty="0" smtClean="0"/>
              <a:t>Hosted</a:t>
            </a:r>
          </a:p>
          <a:p>
            <a:r>
              <a:rPr lang="en-US" dirty="0" smtClean="0"/>
              <a:t>By: Yesenia Sanchez</a:t>
            </a:r>
            <a:endParaRPr lang="en-US" dirty="0" smtClean="0"/>
          </a:p>
          <a:p>
            <a:r>
              <a:rPr lang="en-US" dirty="0" smtClean="0"/>
              <a:t> </a:t>
            </a:r>
          </a:p>
        </p:txBody>
      </p:sp>
      <p:sp>
        <p:nvSpPr>
          <p:cNvPr id="4099" name="WordArt 7"/>
          <p:cNvSpPr>
            <a:spLocks noChangeArrowheads="1" noChangeShapeType="1" noTextEdit="1"/>
          </p:cNvSpPr>
          <p:nvPr/>
        </p:nvSpPr>
        <p:spPr bwMode="auto">
          <a:xfrm>
            <a:off x="1676400" y="838200"/>
            <a:ext cx="5867400" cy="3276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9933"/>
                    </a:gs>
                    <a:gs pos="100000">
                      <a:srgbClr val="FFFFCC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Jeopardy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239000" y="5943600"/>
            <a:ext cx="1905000" cy="9144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2,4</a:t>
            </a:r>
          </a:p>
        </p:txBody>
      </p:sp>
      <p:sp>
        <p:nvSpPr>
          <p:cNvPr id="1126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958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68" name="AutoShape 6"/>
          <p:cNvSpPr>
            <a:spLocks noChangeArrowheads="1"/>
          </p:cNvSpPr>
          <p:nvPr/>
        </p:nvSpPr>
        <p:spPr bwMode="auto">
          <a:xfrm>
            <a:off x="7620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 dirty="0" smtClean="0"/>
              <a:t>1.25    5</a:t>
            </a:r>
            <a:endParaRPr lang="en-US" sz="4000" b="1" dirty="0"/>
          </a:p>
          <a:p>
            <a:endParaRPr lang="en-US" sz="4000" b="1" dirty="0"/>
          </a:p>
          <a:p>
            <a:r>
              <a:rPr lang="en-US" sz="4000" dirty="0"/>
              <a:t> 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990600" y="152400"/>
            <a:ext cx="7162800" cy="461665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0.25</a:t>
            </a:r>
            <a:endParaRPr lang="en-US" dirty="0"/>
          </a:p>
        </p:txBody>
      </p:sp>
      <p:sp>
        <p:nvSpPr>
          <p:cNvPr id="9" name="Division 8"/>
          <p:cNvSpPr/>
          <p:nvPr/>
        </p:nvSpPr>
        <p:spPr bwMode="auto">
          <a:xfrm>
            <a:off x="4343400" y="2971800"/>
            <a:ext cx="609600" cy="609600"/>
          </a:xfrm>
          <a:prstGeom prst="mathDivid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391400" y="5943600"/>
            <a:ext cx="1752600" cy="9144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3,1</a:t>
            </a:r>
          </a:p>
        </p:txBody>
      </p:sp>
      <p:sp>
        <p:nvSpPr>
          <p:cNvPr id="1229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196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2" name="AutoShape 6"/>
          <p:cNvSpPr>
            <a:spLocks noChangeArrowheads="1"/>
          </p:cNvSpPr>
          <p:nvPr/>
        </p:nvSpPr>
        <p:spPr bwMode="auto">
          <a:xfrm>
            <a:off x="9906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 dirty="0" smtClean="0"/>
              <a:t>10.5 +11.6=</a:t>
            </a:r>
            <a:endParaRPr lang="en-US" sz="4000" b="1" dirty="0"/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066800" y="228600"/>
            <a:ext cx="7162800" cy="461665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12.10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543800" y="6172200"/>
            <a:ext cx="1600200" cy="6858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3,2</a:t>
            </a:r>
          </a:p>
        </p:txBody>
      </p:sp>
      <p:sp>
        <p:nvSpPr>
          <p:cNvPr id="1331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196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6" name="AutoShape 6"/>
          <p:cNvSpPr>
            <a:spLocks noChangeArrowheads="1"/>
          </p:cNvSpPr>
          <p:nvPr/>
        </p:nvSpPr>
        <p:spPr bwMode="auto">
          <a:xfrm>
            <a:off x="990600" y="12192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 dirty="0" smtClean="0"/>
              <a:t>5.8-2.6=</a:t>
            </a:r>
            <a:endParaRPr lang="en-US" sz="4000" b="1" dirty="0"/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066800" y="304800"/>
            <a:ext cx="7162800" cy="461665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3.2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239000" y="5867400"/>
            <a:ext cx="1905000" cy="990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3,3</a:t>
            </a:r>
          </a:p>
        </p:txBody>
      </p:sp>
      <p:sp>
        <p:nvSpPr>
          <p:cNvPr id="1433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958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0" name="AutoShape 6"/>
          <p:cNvSpPr>
            <a:spLocks noChangeArrowheads="1"/>
          </p:cNvSpPr>
          <p:nvPr/>
        </p:nvSpPr>
        <p:spPr bwMode="auto">
          <a:xfrm>
            <a:off x="9144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 dirty="0" smtClean="0"/>
              <a:t>9.9x10=</a:t>
            </a:r>
            <a:endParaRPr lang="en-US" sz="4000" b="1" dirty="0"/>
          </a:p>
          <a:p>
            <a:r>
              <a:rPr lang="en-US" sz="4000" dirty="0"/>
              <a:t> 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990600" y="228600"/>
            <a:ext cx="7162800" cy="461665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99.0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239000" y="5791200"/>
            <a:ext cx="1905000" cy="10668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3,4</a:t>
            </a:r>
          </a:p>
        </p:txBody>
      </p:sp>
      <p:sp>
        <p:nvSpPr>
          <p:cNvPr id="1536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196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4" name="AutoShape 6"/>
          <p:cNvSpPr>
            <a:spLocks noChangeArrowheads="1"/>
          </p:cNvSpPr>
          <p:nvPr/>
        </p:nvSpPr>
        <p:spPr bwMode="auto">
          <a:xfrm>
            <a:off x="762000" y="12192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 dirty="0" smtClean="0"/>
              <a:t>4.20  2</a:t>
            </a:r>
            <a:endParaRPr lang="en-US" sz="4000" b="1" dirty="0"/>
          </a:p>
          <a:p>
            <a:r>
              <a:rPr lang="en-US" sz="4000" dirty="0"/>
              <a:t> 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838200" y="228600"/>
            <a:ext cx="7162800" cy="461665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2.10</a:t>
            </a:r>
            <a:endParaRPr lang="en-US" dirty="0"/>
          </a:p>
        </p:txBody>
      </p:sp>
      <p:sp>
        <p:nvSpPr>
          <p:cNvPr id="7" name="Division 6"/>
          <p:cNvSpPr/>
          <p:nvPr/>
        </p:nvSpPr>
        <p:spPr bwMode="auto">
          <a:xfrm>
            <a:off x="4572000" y="2895600"/>
            <a:ext cx="152400" cy="304800"/>
          </a:xfrm>
          <a:prstGeom prst="mathDivid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467600" y="6019800"/>
            <a:ext cx="1676400" cy="8382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4,2</a:t>
            </a:r>
          </a:p>
        </p:txBody>
      </p:sp>
      <p:sp>
        <p:nvSpPr>
          <p:cNvPr id="1741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958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2" name="AutoShape 6"/>
          <p:cNvSpPr>
            <a:spLocks noChangeArrowheads="1"/>
          </p:cNvSpPr>
          <p:nvPr/>
        </p:nvSpPr>
        <p:spPr bwMode="auto">
          <a:xfrm>
            <a:off x="914400" y="10668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 dirty="0" smtClean="0"/>
              <a:t>    </a:t>
            </a:r>
            <a:r>
              <a:rPr lang="en-US" sz="4000" b="1" dirty="0" smtClean="0"/>
              <a:t>5.5-3.2=</a:t>
            </a:r>
            <a:endParaRPr lang="en-US" sz="4000" b="1" dirty="0"/>
          </a:p>
          <a:p>
            <a:r>
              <a:rPr lang="en-US" sz="4000" dirty="0"/>
              <a:t> 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1066800" y="304800"/>
            <a:ext cx="7162800" cy="461665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3.2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620000" y="5867400"/>
            <a:ext cx="1524000" cy="990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4,1</a:t>
            </a:r>
          </a:p>
        </p:txBody>
      </p:sp>
      <p:sp>
        <p:nvSpPr>
          <p:cNvPr id="1638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482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8" name="AutoShape 6"/>
          <p:cNvSpPr>
            <a:spLocks noChangeArrowheads="1"/>
          </p:cNvSpPr>
          <p:nvPr/>
        </p:nvSpPr>
        <p:spPr bwMode="auto">
          <a:xfrm>
            <a:off x="9906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dirty="0" smtClean="0"/>
              <a:t>5.90+4.20</a:t>
            </a:r>
            <a:endParaRPr lang="en-US" sz="4000" b="1" dirty="0"/>
          </a:p>
          <a:p>
            <a:r>
              <a:rPr lang="en-US" sz="4000" dirty="0"/>
              <a:t> 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990600" y="152400"/>
            <a:ext cx="7086600" cy="461665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12.10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620000" y="5867400"/>
            <a:ext cx="1524000" cy="990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4,3</a:t>
            </a:r>
          </a:p>
        </p:txBody>
      </p:sp>
      <p:sp>
        <p:nvSpPr>
          <p:cNvPr id="1843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3434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6" name="AutoShape 6"/>
          <p:cNvSpPr>
            <a:spLocks noChangeArrowheads="1"/>
          </p:cNvSpPr>
          <p:nvPr/>
        </p:nvSpPr>
        <p:spPr bwMode="auto">
          <a:xfrm>
            <a:off x="990600" y="10668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 dirty="0" smtClean="0"/>
              <a:t>5.3x12=</a:t>
            </a:r>
            <a:endParaRPr lang="en-US" sz="4000" b="1" dirty="0"/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066800" y="228600"/>
            <a:ext cx="7162800" cy="461665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63.6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934200" y="5867400"/>
            <a:ext cx="2209800" cy="990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4,4</a:t>
            </a:r>
          </a:p>
        </p:txBody>
      </p:sp>
      <p:sp>
        <p:nvSpPr>
          <p:cNvPr id="1945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5720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0" name="AutoShape 6"/>
          <p:cNvSpPr>
            <a:spLocks noChangeArrowheads="1"/>
          </p:cNvSpPr>
          <p:nvPr/>
        </p:nvSpPr>
        <p:spPr bwMode="auto">
          <a:xfrm>
            <a:off x="914400" y="12192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 dirty="0" smtClean="0"/>
              <a:t>9.50    5</a:t>
            </a:r>
            <a:endParaRPr lang="en-US" sz="4000" b="1" dirty="0"/>
          </a:p>
          <a:p>
            <a:r>
              <a:rPr lang="en-US" sz="4000" dirty="0"/>
              <a:t> 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1066800" y="228600"/>
            <a:ext cx="7162800" cy="461665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1.90</a:t>
            </a:r>
            <a:endParaRPr lang="en-US" dirty="0"/>
          </a:p>
        </p:txBody>
      </p:sp>
      <p:sp>
        <p:nvSpPr>
          <p:cNvPr id="6" name="Division 5"/>
          <p:cNvSpPr/>
          <p:nvPr/>
        </p:nvSpPr>
        <p:spPr bwMode="auto">
          <a:xfrm>
            <a:off x="4343400" y="3124200"/>
            <a:ext cx="762000" cy="762000"/>
          </a:xfrm>
          <a:prstGeom prst="mathDivid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391400" y="6096000"/>
            <a:ext cx="1752600" cy="7620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5,1</a:t>
            </a:r>
          </a:p>
        </p:txBody>
      </p:sp>
      <p:sp>
        <p:nvSpPr>
          <p:cNvPr id="2048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958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4" name="AutoShape 6"/>
          <p:cNvSpPr>
            <a:spLocks noChangeArrowheads="1"/>
          </p:cNvSpPr>
          <p:nvPr/>
        </p:nvSpPr>
        <p:spPr bwMode="auto">
          <a:xfrm>
            <a:off x="10668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 dirty="0" smtClean="0"/>
              <a:t>10.50+20.40=</a:t>
            </a:r>
            <a:r>
              <a:rPr lang="en-US" sz="4000" dirty="0" smtClean="0"/>
              <a:t> </a:t>
            </a:r>
            <a:endParaRPr lang="en-US" sz="4000" dirty="0"/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990600" y="228600"/>
            <a:ext cx="7086600" cy="461665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30.90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33CCFF"/>
            </a:gs>
            <a:gs pos="100000">
              <a:srgbClr val="175E76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90800" y="1143000"/>
            <a:ext cx="1371600" cy="914400"/>
          </a:xfrm>
          <a:prstGeom prst="actionButtonBlank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4" action="ppaction://hlinksldjump"/>
              </a:rPr>
              <a:t>100</a:t>
            </a:r>
            <a:endParaRPr lang="en-US" b="1"/>
          </a:p>
        </p:txBody>
      </p:sp>
      <p:sp>
        <p:nvSpPr>
          <p:cNvPr id="2053" name="AutoShape 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953000" y="1143000"/>
            <a:ext cx="1371600" cy="914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5" action="ppaction://hlinksldjump"/>
              </a:rPr>
              <a:t>100</a:t>
            </a:r>
            <a:endParaRPr lang="en-US" b="1">
              <a:hlinkClick r:id="rId5" action="ppaction://hlinksldjump"/>
            </a:endParaRPr>
          </a:p>
        </p:txBody>
      </p:sp>
      <p:sp>
        <p:nvSpPr>
          <p:cNvPr id="2056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90800" y="2286000"/>
            <a:ext cx="1371600" cy="914400"/>
          </a:xfrm>
          <a:prstGeom prst="actionButtonBlank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3" action="ppaction://hlinksldjump"/>
              </a:rPr>
              <a:t>200</a:t>
            </a:r>
            <a:endParaRPr lang="en-US" b="1"/>
          </a:p>
        </p:txBody>
      </p:sp>
      <p:sp>
        <p:nvSpPr>
          <p:cNvPr id="2058" name="AutoShape 1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162800" y="2209800"/>
            <a:ext cx="1371600" cy="914400"/>
          </a:xfrm>
          <a:prstGeom prst="actionButtonBlank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6" action="ppaction://hlinksldjump"/>
              </a:rPr>
              <a:t>200</a:t>
            </a:r>
            <a:endParaRPr lang="en-US" b="1"/>
          </a:p>
        </p:txBody>
      </p:sp>
      <p:sp>
        <p:nvSpPr>
          <p:cNvPr id="2060" name="AutoShape 12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1000" y="4495800"/>
            <a:ext cx="1371600" cy="914400"/>
          </a:xfrm>
          <a:prstGeom prst="actionButtonBlank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7" action="ppaction://hlinksldjump"/>
              </a:rPr>
              <a:t>400</a:t>
            </a:r>
            <a:endParaRPr lang="en-US" b="1"/>
          </a:p>
        </p:txBody>
      </p:sp>
      <p:sp>
        <p:nvSpPr>
          <p:cNvPr id="2062" name="AutoShape 14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90800" y="4495800"/>
            <a:ext cx="1371600" cy="914400"/>
          </a:xfrm>
          <a:prstGeom prst="actionButtonBlank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8" action="ppaction://hlinksldjump"/>
              </a:rPr>
              <a:t>400</a:t>
            </a:r>
            <a:endParaRPr lang="en-US" b="1"/>
          </a:p>
        </p:txBody>
      </p:sp>
      <p:sp>
        <p:nvSpPr>
          <p:cNvPr id="2064" name="AutoShape 16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162800" y="3352800"/>
            <a:ext cx="1371600" cy="914400"/>
          </a:xfrm>
          <a:prstGeom prst="actionButtonBlank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9" action="ppaction://hlinksldjump"/>
              </a:rPr>
              <a:t>300</a:t>
            </a:r>
            <a:endParaRPr lang="en-US" b="1"/>
          </a:p>
        </p:txBody>
      </p:sp>
      <p:sp>
        <p:nvSpPr>
          <p:cNvPr id="2066" name="AutoShape 18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162800" y="4495800"/>
            <a:ext cx="1371600" cy="914400"/>
          </a:xfrm>
          <a:prstGeom prst="actionButtonBlank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0" action="ppaction://hlinksldjump"/>
              </a:rPr>
              <a:t>400</a:t>
            </a:r>
            <a:endParaRPr lang="en-US" b="1"/>
          </a:p>
        </p:txBody>
      </p:sp>
      <p:sp>
        <p:nvSpPr>
          <p:cNvPr id="2071" name="Text Box 23"/>
          <p:cNvSpPr txBox="1">
            <a:spLocks noChangeArrowheads="1"/>
          </p:cNvSpPr>
          <p:nvPr/>
        </p:nvSpPr>
        <p:spPr bwMode="auto">
          <a:xfrm>
            <a:off x="228600" y="457200"/>
            <a:ext cx="1600200" cy="307777"/>
          </a:xfrm>
          <a:prstGeom prst="rect">
            <a:avLst/>
          </a:prstGeom>
          <a:solidFill>
            <a:srgbClr val="C0C0C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 smtClean="0">
                <a:latin typeface="+mj-lt"/>
              </a:rPr>
              <a:t>Adding decimals</a:t>
            </a:r>
            <a:endParaRPr lang="en-US" sz="1400" dirty="0">
              <a:latin typeface="+mj-lt"/>
            </a:endParaRPr>
          </a:p>
        </p:txBody>
      </p:sp>
      <p:sp>
        <p:nvSpPr>
          <p:cNvPr id="2072" name="Text Box 24"/>
          <p:cNvSpPr txBox="1">
            <a:spLocks noChangeArrowheads="1"/>
          </p:cNvSpPr>
          <p:nvPr/>
        </p:nvSpPr>
        <p:spPr bwMode="auto">
          <a:xfrm>
            <a:off x="2362200" y="381000"/>
            <a:ext cx="1752600" cy="307777"/>
          </a:xfrm>
          <a:prstGeom prst="rect">
            <a:avLst/>
          </a:prstGeom>
          <a:solidFill>
            <a:srgbClr val="C0C0C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 smtClean="0">
                <a:cs typeface="Raavi" pitchFamily="2"/>
              </a:rPr>
              <a:t>Subtracting decimals</a:t>
            </a:r>
            <a:endParaRPr lang="en-US" sz="1400" dirty="0">
              <a:cs typeface="Raavi" pitchFamily="2"/>
            </a:endParaRPr>
          </a:p>
        </p:txBody>
      </p:sp>
      <p:sp>
        <p:nvSpPr>
          <p:cNvPr id="2073" name="Text Box 25"/>
          <p:cNvSpPr txBox="1">
            <a:spLocks noChangeArrowheads="1"/>
          </p:cNvSpPr>
          <p:nvPr/>
        </p:nvSpPr>
        <p:spPr bwMode="auto">
          <a:xfrm>
            <a:off x="4876800" y="381000"/>
            <a:ext cx="1600200" cy="523220"/>
          </a:xfrm>
          <a:prstGeom prst="rect">
            <a:avLst/>
          </a:prstGeom>
          <a:solidFill>
            <a:srgbClr val="C0C0C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 smtClean="0"/>
              <a:t>Multiplying  decimals</a:t>
            </a:r>
            <a:endParaRPr lang="en-US" sz="1400" b="1" dirty="0"/>
          </a:p>
        </p:txBody>
      </p:sp>
      <p:sp>
        <p:nvSpPr>
          <p:cNvPr id="2074" name="Text Box 26"/>
          <p:cNvSpPr txBox="1">
            <a:spLocks noChangeArrowheads="1"/>
          </p:cNvSpPr>
          <p:nvPr/>
        </p:nvSpPr>
        <p:spPr bwMode="auto">
          <a:xfrm>
            <a:off x="7010400" y="381000"/>
            <a:ext cx="1752600" cy="307777"/>
          </a:xfrm>
          <a:prstGeom prst="rect">
            <a:avLst/>
          </a:prstGeom>
          <a:solidFill>
            <a:srgbClr val="C0C0C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 smtClean="0"/>
              <a:t>Dividing decimals</a:t>
            </a:r>
            <a:endParaRPr lang="en-US" sz="1400" b="1" dirty="0"/>
          </a:p>
        </p:txBody>
      </p:sp>
      <p:sp>
        <p:nvSpPr>
          <p:cNvPr id="2075" name="AutoShape 27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1000" y="1143000"/>
            <a:ext cx="1371600" cy="914400"/>
          </a:xfrm>
          <a:prstGeom prst="actionButtonBlank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076" name="AutoShape 28">
            <a:hlinkClick r:id="rId1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1000" y="3352800"/>
            <a:ext cx="1371600" cy="914400"/>
          </a:xfrm>
          <a:prstGeom prst="actionButtonBlank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2" action="ppaction://hlinksldjump"/>
              </a:rPr>
              <a:t>300</a:t>
            </a:r>
            <a:endParaRPr 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078" name="AutoShape 30">
            <a:hlinkClick r:id="rId1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90800" y="3429000"/>
            <a:ext cx="1371600" cy="914400"/>
          </a:xfrm>
          <a:prstGeom prst="actionButtonBlank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3" action="ppaction://hlinksldjump"/>
              </a:rPr>
              <a:t>300</a:t>
            </a:r>
            <a:endParaRPr lang="en-US" sz="32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079" name="AutoShape 31">
            <a:hlinkClick r:id="rId1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953000" y="3352800"/>
            <a:ext cx="1371600" cy="914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4" action="ppaction://hlinksldjump"/>
              </a:rPr>
              <a:t>300</a:t>
            </a:r>
            <a:endParaRPr lang="en-US" b="1"/>
          </a:p>
        </p:txBody>
      </p:sp>
      <p:sp>
        <p:nvSpPr>
          <p:cNvPr id="2080" name="AutoShape 32">
            <a:hlinkClick r:id="rId1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953000" y="2209800"/>
            <a:ext cx="1371600" cy="914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5" action="ppaction://hlinksldjump"/>
              </a:rPr>
              <a:t>200</a:t>
            </a:r>
            <a:endParaRPr lang="en-US" sz="32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081" name="AutoShape 33">
            <a:hlinkClick r:id="rId1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953000" y="4495800"/>
            <a:ext cx="1371600" cy="914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6" action="ppaction://hlinksldjump"/>
              </a:rPr>
              <a:t>400</a:t>
            </a:r>
          </a:p>
        </p:txBody>
      </p:sp>
      <p:sp>
        <p:nvSpPr>
          <p:cNvPr id="2083" name="AutoShape 3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1000" y="2286000"/>
            <a:ext cx="1371600" cy="914400"/>
          </a:xfrm>
          <a:prstGeom prst="actionButtonBlank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7" action="ppaction://hlinksldjump"/>
              </a:rPr>
              <a:t>200</a:t>
            </a:r>
            <a:endParaRPr lang="en-US" b="1"/>
          </a:p>
        </p:txBody>
      </p:sp>
      <p:sp>
        <p:nvSpPr>
          <p:cNvPr id="2084" name="AutoShape 36">
            <a:hlinkClick r:id="rId18" action="ppaction://hlinksldjump" highlightClick="1">
              <a:snd r:embed="rId19" name="WHOOSH.WAV"/>
            </a:hlinkClick>
          </p:cNvPr>
          <p:cNvSpPr>
            <a:spLocks noChangeArrowheads="1"/>
          </p:cNvSpPr>
          <p:nvPr/>
        </p:nvSpPr>
        <p:spPr bwMode="auto">
          <a:xfrm>
            <a:off x="7162800" y="1066800"/>
            <a:ext cx="1371600" cy="914400"/>
          </a:xfrm>
          <a:prstGeom prst="actionButtonBlank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8" action="ppaction://hlinksldjump"/>
              </a:rPr>
              <a:t>100</a:t>
            </a:r>
          </a:p>
        </p:txBody>
      </p:sp>
      <p:sp>
        <p:nvSpPr>
          <p:cNvPr id="2085" name="AutoShape 37">
            <a:hlinkClick r:id="rId2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1000" y="5638800"/>
            <a:ext cx="1371600" cy="914400"/>
          </a:xfrm>
          <a:prstGeom prst="actionButtonBlank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20" action="ppaction://hlinksldjump"/>
              </a:rPr>
              <a:t>500</a:t>
            </a:r>
            <a:endParaRPr lang="en-US" sz="3200" b="1">
              <a:solidFill>
                <a:schemeClr val="bg1"/>
              </a:solidFill>
            </a:endParaRPr>
          </a:p>
        </p:txBody>
      </p:sp>
      <p:sp>
        <p:nvSpPr>
          <p:cNvPr id="2086" name="AutoShape 38">
            <a:hlinkClick r:id="rId2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90800" y="5638800"/>
            <a:ext cx="1371600" cy="914400"/>
          </a:xfrm>
          <a:prstGeom prst="actionButtonBlank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21" action="ppaction://hlinksldjump"/>
              </a:rPr>
              <a:t>500</a:t>
            </a:r>
            <a:endParaRPr lang="en-US" sz="3200" b="1">
              <a:solidFill>
                <a:srgbClr val="99CC00"/>
              </a:solidFill>
              <a:effectDag name="">
                <a:cont type="tree" name="">
                  <a:effect ref="fillLine"/>
                  <a:outerShdw dist="38100" dir="13500000" algn="br">
                    <a:srgbClr val="D5FF55"/>
                  </a:outerShdw>
                </a:cont>
                <a:cont type="tree" name="">
                  <a:effect ref="fillLine"/>
                  <a:outerShdw dist="38100" dir="2700000" algn="tl">
                    <a:srgbClr val="5B7A00"/>
                  </a:outerShdw>
                </a:cont>
                <a:effect ref="fillLine"/>
              </a:effectDag>
            </a:endParaRPr>
          </a:p>
        </p:txBody>
      </p:sp>
      <p:sp>
        <p:nvSpPr>
          <p:cNvPr id="2087" name="AutoShape 39">
            <a:hlinkClick r:id="rId2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953000" y="5638800"/>
            <a:ext cx="1371600" cy="914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22" action="ppaction://hlinksldjump"/>
              </a:rPr>
              <a:t>500</a:t>
            </a:r>
            <a:endParaRPr 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088" name="AutoShape 40">
            <a:hlinkClick r:id="rId2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162800" y="5638800"/>
            <a:ext cx="1371600" cy="914400"/>
          </a:xfrm>
          <a:prstGeom prst="actionButtonBlank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23" action="ppaction://hlinksldjump"/>
              </a:rPr>
              <a:t>500</a:t>
            </a:r>
            <a:endParaRPr lang="en-US" b="1"/>
          </a:p>
        </p:txBody>
      </p:sp>
      <p:graphicFrame>
        <p:nvGraphicFramePr>
          <p:cNvPr id="1026" name="Rectangle 4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1026" name="Clip" r:id="rId24" imgW="0" imgH="0" progId="">
              <p:embed/>
            </p:oleObj>
          </a:graphicData>
        </a:graphic>
      </p:graphicFrame>
      <p:graphicFrame>
        <p:nvGraphicFramePr>
          <p:cNvPr id="1027" name="Rectangle 44"/>
          <p:cNvGraphicFramePr>
            <a:graphicFrameLocks/>
          </p:cNvGraphicFramePr>
          <p:nvPr/>
        </p:nvGraphicFramePr>
        <p:xfrm>
          <a:off x="2057400" y="1447800"/>
          <a:ext cx="6096000" cy="4064000"/>
        </p:xfrm>
        <a:graphic>
          <a:graphicData uri="http://schemas.openxmlformats.org/presentationml/2006/ole">
            <p:oleObj spid="_x0000_s1027" name="Clip" r:id="rId25" imgW="0" imgH="0" progId="">
              <p:embed/>
            </p:oleObj>
          </a:graphicData>
        </a:graphic>
      </p:graphicFrame>
      <p:sp>
        <p:nvSpPr>
          <p:cNvPr id="1053" name="Text Box 46"/>
          <p:cNvSpPr txBox="1">
            <a:spLocks noChangeArrowheads="1"/>
          </p:cNvSpPr>
          <p:nvPr/>
        </p:nvSpPr>
        <p:spPr bwMode="auto">
          <a:xfrm>
            <a:off x="609600" y="1371600"/>
            <a:ext cx="83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  <a:hlinkClick r:id="" action="ppaction://customshow?id=0&amp;return=true"/>
              </a:rPr>
              <a:t>100</a:t>
            </a:r>
            <a:endParaRPr 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1" grpId="0" animBg="1" autoUpdateAnimBg="0"/>
      <p:bldP spid="2072" grpId="0" animBg="1" autoUpdateAnimBg="0"/>
      <p:bldP spid="2073" grpId="0" animBg="1" autoUpdateAnimBg="0"/>
      <p:bldP spid="2074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467600" y="5791200"/>
            <a:ext cx="1676400" cy="10668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5,2</a:t>
            </a:r>
          </a:p>
        </p:txBody>
      </p:sp>
      <p:sp>
        <p:nvSpPr>
          <p:cNvPr id="2150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95800" y="58674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08" name="AutoShape 6"/>
          <p:cNvSpPr>
            <a:spLocks noChangeArrowheads="1"/>
          </p:cNvSpPr>
          <p:nvPr/>
        </p:nvSpPr>
        <p:spPr bwMode="auto">
          <a:xfrm>
            <a:off x="9906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 dirty="0" smtClean="0"/>
              <a:t>10.9-9.8=</a:t>
            </a:r>
            <a:endParaRPr lang="en-US" sz="4000" b="1" dirty="0"/>
          </a:p>
          <a:p>
            <a:r>
              <a:rPr lang="en-US" sz="4000" dirty="0"/>
              <a:t> 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1066800" y="304800"/>
            <a:ext cx="7162800" cy="461665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.11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315200" y="5867400"/>
            <a:ext cx="1828800" cy="990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5,3</a:t>
            </a:r>
          </a:p>
        </p:txBody>
      </p:sp>
      <p:sp>
        <p:nvSpPr>
          <p:cNvPr id="2253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958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2" name="AutoShape 6"/>
          <p:cNvSpPr>
            <a:spLocks noChangeArrowheads="1"/>
          </p:cNvSpPr>
          <p:nvPr/>
        </p:nvSpPr>
        <p:spPr bwMode="auto">
          <a:xfrm>
            <a:off x="990600" y="12192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 dirty="0" smtClean="0"/>
              <a:t>7.2x60=</a:t>
            </a:r>
            <a:endParaRPr lang="en-US" sz="4000" b="1" dirty="0"/>
          </a:p>
          <a:p>
            <a:r>
              <a:rPr lang="en-US" sz="4000" dirty="0"/>
              <a:t> 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990600" y="228600"/>
            <a:ext cx="7086600" cy="461665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144.0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772400" y="5867400"/>
            <a:ext cx="1371600" cy="990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5,4</a:t>
            </a:r>
          </a:p>
        </p:txBody>
      </p:sp>
      <p:sp>
        <p:nvSpPr>
          <p:cNvPr id="2355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196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6" name="AutoShape 6"/>
          <p:cNvSpPr>
            <a:spLocks noChangeArrowheads="1"/>
          </p:cNvSpPr>
          <p:nvPr/>
        </p:nvSpPr>
        <p:spPr bwMode="auto">
          <a:xfrm>
            <a:off x="9906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 dirty="0" smtClean="0"/>
              <a:t>3.40     2</a:t>
            </a:r>
            <a:endParaRPr lang="en-US" sz="4000" b="1" dirty="0"/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1066800" y="304800"/>
            <a:ext cx="7162800" cy="461665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1.70</a:t>
            </a:r>
            <a:endParaRPr lang="en-US" dirty="0"/>
          </a:p>
        </p:txBody>
      </p:sp>
      <p:sp>
        <p:nvSpPr>
          <p:cNvPr id="7" name="Division 6"/>
          <p:cNvSpPr/>
          <p:nvPr/>
        </p:nvSpPr>
        <p:spPr bwMode="auto">
          <a:xfrm>
            <a:off x="4724400" y="3352800"/>
            <a:ext cx="457200" cy="685800"/>
          </a:xfrm>
          <a:prstGeom prst="mathDivid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553200" y="6096000"/>
            <a:ext cx="2590800" cy="7620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Row 1, Col 1</a:t>
            </a:r>
          </a:p>
        </p:txBody>
      </p:sp>
      <p:sp>
        <p:nvSpPr>
          <p:cNvPr id="512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2672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4" name="AutoShape 5"/>
          <p:cNvSpPr>
            <a:spLocks noChangeArrowheads="1"/>
          </p:cNvSpPr>
          <p:nvPr/>
        </p:nvSpPr>
        <p:spPr bwMode="auto">
          <a:xfrm>
            <a:off x="1219200" y="9144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 dirty="0" smtClean="0"/>
              <a:t>2.50+8.41=</a:t>
            </a:r>
            <a:endParaRPr lang="en-US" sz="4000" b="1" dirty="0"/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219200" y="228600"/>
            <a:ext cx="7086600" cy="461665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10.91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705600" y="6096000"/>
            <a:ext cx="2438400" cy="7620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1,2</a:t>
            </a:r>
          </a:p>
        </p:txBody>
      </p:sp>
      <p:sp>
        <p:nvSpPr>
          <p:cNvPr id="614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1910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48" name="AutoShape 5"/>
          <p:cNvSpPr>
            <a:spLocks noChangeArrowheads="1"/>
          </p:cNvSpPr>
          <p:nvPr/>
        </p:nvSpPr>
        <p:spPr bwMode="auto">
          <a:xfrm>
            <a:off x="990600" y="9144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 dirty="0" smtClean="0"/>
              <a:t>3.1-1.2=</a:t>
            </a:r>
            <a:endParaRPr lang="en-US" sz="4000" b="1" dirty="0"/>
          </a:p>
          <a:p>
            <a:endParaRPr lang="en-US" sz="4000" b="1" dirty="0"/>
          </a:p>
          <a:p>
            <a:r>
              <a:rPr lang="en-US" sz="4000" dirty="0"/>
              <a:t> 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066800" y="152400"/>
            <a:ext cx="7086600" cy="461665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1.9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239000" y="5943600"/>
            <a:ext cx="1905000" cy="9144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1,3</a:t>
            </a:r>
          </a:p>
        </p:txBody>
      </p:sp>
      <p:sp>
        <p:nvSpPr>
          <p:cNvPr id="7171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1910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2" name="AutoShape 6"/>
          <p:cNvSpPr>
            <a:spLocks noChangeArrowheads="1"/>
          </p:cNvSpPr>
          <p:nvPr/>
        </p:nvSpPr>
        <p:spPr bwMode="auto">
          <a:xfrm>
            <a:off x="990600" y="9144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 dirty="0" smtClean="0"/>
              <a:t>1.08x9</a:t>
            </a:r>
            <a:endParaRPr lang="en-US" sz="4000" b="1" dirty="0"/>
          </a:p>
          <a:p>
            <a:r>
              <a:rPr lang="en-US" sz="4000" dirty="0"/>
              <a:t> 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066800" y="152400"/>
            <a:ext cx="7086600" cy="461665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9.72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315200" y="5943600"/>
            <a:ext cx="1828800" cy="9144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1,4</a:t>
            </a:r>
          </a:p>
        </p:txBody>
      </p:sp>
      <p:sp>
        <p:nvSpPr>
          <p:cNvPr id="819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1910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6" name="AutoShape 6"/>
          <p:cNvSpPr>
            <a:spLocks noChangeArrowheads="1"/>
          </p:cNvSpPr>
          <p:nvPr/>
        </p:nvSpPr>
        <p:spPr bwMode="auto">
          <a:xfrm>
            <a:off x="914400" y="10668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 dirty="0" smtClean="0"/>
              <a:t>9.54     9</a:t>
            </a:r>
            <a:endParaRPr lang="en-US" sz="4000" b="1" dirty="0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990600" y="228600"/>
            <a:ext cx="7239000" cy="461665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1.06</a:t>
            </a:r>
            <a:endParaRPr lang="en-US" dirty="0"/>
          </a:p>
        </p:txBody>
      </p:sp>
      <p:sp>
        <p:nvSpPr>
          <p:cNvPr id="7" name="Division 6"/>
          <p:cNvSpPr/>
          <p:nvPr/>
        </p:nvSpPr>
        <p:spPr bwMode="auto">
          <a:xfrm>
            <a:off x="4648200" y="3505200"/>
            <a:ext cx="533400" cy="533400"/>
          </a:xfrm>
          <a:prstGeom prst="mathDivid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086600" y="5943600"/>
            <a:ext cx="2057400" cy="9144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2,1</a:t>
            </a:r>
          </a:p>
        </p:txBody>
      </p:sp>
      <p:sp>
        <p:nvSpPr>
          <p:cNvPr id="2053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1148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10668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 dirty="0" smtClean="0"/>
              <a:t>11.2+13.2</a:t>
            </a:r>
            <a:endParaRPr lang="en-US" sz="4000" b="1" dirty="0"/>
          </a:p>
          <a:p>
            <a:r>
              <a:rPr lang="en-US" sz="4000" dirty="0"/>
              <a:t> </a:t>
            </a:r>
          </a:p>
        </p:txBody>
      </p:sp>
      <p:graphicFrame>
        <p:nvGraphicFramePr>
          <p:cNvPr id="2050" name="Rectangle 7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2050" name="Clip" r:id="rId4" imgW="0" imgH="0" progId="">
              <p:embed/>
            </p:oleObj>
          </a:graphicData>
        </a:graphic>
      </p:graphicFrame>
      <p:graphicFrame>
        <p:nvGraphicFramePr>
          <p:cNvPr id="2051" name="Rectangle 8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2051" name="Clip" r:id="rId5" imgW="0" imgH="0" progId="">
              <p:embed/>
            </p:oleObj>
          </a:graphicData>
        </a:graphic>
      </p:graphicFrame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1066800" y="228600"/>
            <a:ext cx="7162800" cy="461665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24.4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696200" y="5638800"/>
            <a:ext cx="1447800" cy="8382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2,2</a:t>
            </a:r>
          </a:p>
        </p:txBody>
      </p:sp>
      <p:sp>
        <p:nvSpPr>
          <p:cNvPr id="921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2672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0" name="AutoShape 6"/>
          <p:cNvSpPr>
            <a:spLocks noChangeArrowheads="1"/>
          </p:cNvSpPr>
          <p:nvPr/>
        </p:nvSpPr>
        <p:spPr bwMode="auto">
          <a:xfrm>
            <a:off x="914400" y="10668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 dirty="0" smtClean="0"/>
              <a:t>91.5-40.4</a:t>
            </a:r>
            <a:r>
              <a:rPr lang="en-US" sz="4000" dirty="0" smtClean="0"/>
              <a:t> </a:t>
            </a:r>
            <a:endParaRPr lang="en-US" sz="4000" dirty="0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990600" y="228600"/>
            <a:ext cx="7162800" cy="461665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51.1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010400" y="5791200"/>
            <a:ext cx="2133600" cy="10668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2,3</a:t>
            </a:r>
          </a:p>
        </p:txBody>
      </p:sp>
      <p:sp>
        <p:nvSpPr>
          <p:cNvPr id="1024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1910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4" name="AutoShape 6"/>
          <p:cNvSpPr>
            <a:spLocks noChangeArrowheads="1"/>
          </p:cNvSpPr>
          <p:nvPr/>
        </p:nvSpPr>
        <p:spPr bwMode="auto">
          <a:xfrm>
            <a:off x="838200" y="10668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 dirty="0" smtClean="0"/>
              <a:t>1.0x58=</a:t>
            </a:r>
            <a:endParaRPr lang="en-US" sz="4000" b="1" dirty="0"/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838200" y="228600"/>
            <a:ext cx="7239000" cy="461665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58.0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nimBg="1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CC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E2"/>
      </a:accent3>
      <a:accent4>
        <a:srgbClr val="000000"/>
      </a:accent4>
      <a:accent5>
        <a:srgbClr val="AAE2CA"/>
      </a:accent5>
      <a:accent6>
        <a:srgbClr val="2D2DB9"/>
      </a:accent6>
      <a:hlink>
        <a:srgbClr val="003300"/>
      </a:hlink>
      <a:folHlink>
        <a:srgbClr val="FFFFCC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4485</TotalTime>
  <Words>130</Words>
  <Application>Microsoft Office PowerPoint</Application>
  <PresentationFormat>On-screen Show (4:3)</PresentationFormat>
  <Paragraphs>101</Paragraphs>
  <Slides>22</Slides>
  <Notes>0</Notes>
  <HiddenSlides>0</HiddenSlides>
  <MMClips>0</MMClips>
  <ScaleCrop>false</ScaleCrop>
  <HeadingPairs>
    <vt:vector size="8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  <vt:variant>
        <vt:lpstr>Custom Shows</vt:lpstr>
      </vt:variant>
      <vt:variant>
        <vt:i4>1</vt:i4>
      </vt:variant>
    </vt:vector>
  </HeadingPairs>
  <TitlesOfParts>
    <vt:vector size="25" baseType="lpstr">
      <vt:lpstr>Office Theme</vt:lpstr>
      <vt:lpstr>Clip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(1.1)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Jerry Myers</dc:creator>
  <dc:description>Created by Jerry Myers is 1998 for a class.</dc:description>
  <cp:lastModifiedBy>greenl1</cp:lastModifiedBy>
  <cp:revision>60</cp:revision>
  <cp:lastPrinted>2001-01-31T16:21:13Z</cp:lastPrinted>
  <dcterms:created xsi:type="dcterms:W3CDTF">1998-08-03T22:24:04Z</dcterms:created>
  <dcterms:modified xsi:type="dcterms:W3CDTF">2011-05-05T13:38:55Z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ate completed">
    <vt:lpwstr>1998</vt:lpwstr>
  </property>
</Properties>
</file>